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9" r:id="rId3"/>
    <p:sldId id="257" r:id="rId4"/>
    <p:sldId id="258" r:id="rId5"/>
    <p:sldId id="259" r:id="rId6"/>
    <p:sldId id="260" r:id="rId7"/>
    <p:sldId id="261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0" r:id="rId18"/>
    <p:sldId id="273" r:id="rId19"/>
    <p:sldId id="274" r:id="rId20"/>
    <p:sldId id="275" r:id="rId21"/>
    <p:sldId id="277" r:id="rId22"/>
    <p:sldId id="280" r:id="rId23"/>
    <p:sldId id="276" r:id="rId24"/>
    <p:sldId id="278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1656" y="-2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228601"/>
            <a:ext cx="7772400" cy="1066800"/>
          </a:xfrm>
        </p:spPr>
        <p:txBody>
          <a:bodyPr/>
          <a:lstStyle/>
          <a:p>
            <a:r>
              <a:rPr lang="en-US" dirty="0" smtClean="0"/>
              <a:t>Introduction to SCRUM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6274" y="1304835"/>
            <a:ext cx="8991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smtClean="0"/>
              <a:t>SCRUM is an Agile principle co-created in 1993 by </a:t>
            </a:r>
          </a:p>
          <a:p>
            <a:pPr algn="ctr"/>
            <a:r>
              <a:rPr lang="en-US" sz="3600" b="1" i="1" dirty="0" smtClean="0"/>
              <a:t>Jeff Sutherland and Ken </a:t>
            </a:r>
            <a:r>
              <a:rPr lang="en-US" sz="3600" b="1" i="1" dirty="0" err="1" smtClean="0"/>
              <a:t>Schwaber</a:t>
            </a:r>
            <a:endParaRPr lang="en-US" sz="3600" b="1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301672"/>
            <a:ext cx="5029199" cy="3268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400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894332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778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6200"/>
            <a:ext cx="8991600" cy="6294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22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4462"/>
            <a:ext cx="8782787" cy="635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245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4800"/>
            <a:ext cx="8638341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961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1676400"/>
            <a:ext cx="67818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/>
              <a:t>Build the Airplanes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419513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68" y="34159"/>
            <a:ext cx="8642131" cy="6640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903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9050"/>
            <a:ext cx="8839200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61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6" y="54504"/>
            <a:ext cx="8733032" cy="6580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769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97" y="158312"/>
            <a:ext cx="8639503" cy="6479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454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845312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738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187" y="152400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Business Need v/s IT Solutions!!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048000"/>
            <a:ext cx="4467174" cy="34511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914400"/>
            <a:ext cx="8686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Business need –</a:t>
            </a:r>
          </a:p>
          <a:p>
            <a:pPr marL="342900" indent="-342900">
              <a:buAutoNum type="arabicPeriod"/>
            </a:pPr>
            <a:r>
              <a:rPr lang="en-US" dirty="0" smtClean="0"/>
              <a:t>Should have a trunk</a:t>
            </a:r>
          </a:p>
          <a:p>
            <a:pPr marL="342900" indent="-342900">
              <a:buAutoNum type="arabicPeriod"/>
            </a:pPr>
            <a:r>
              <a:rPr lang="en-US" dirty="0" smtClean="0"/>
              <a:t>Have four legs</a:t>
            </a:r>
          </a:p>
          <a:p>
            <a:pPr marL="342900" indent="-342900">
              <a:buAutoNum type="arabicPeriod"/>
            </a:pPr>
            <a:r>
              <a:rPr lang="en-US" dirty="0" smtClean="0"/>
              <a:t>Should be black in color</a:t>
            </a:r>
          </a:p>
          <a:p>
            <a:pPr marL="342900" indent="-342900">
              <a:buAutoNum type="arabicPeriod"/>
            </a:pPr>
            <a:r>
              <a:rPr lang="en-US" dirty="0" smtClean="0"/>
              <a:t>Should carry load – both passenger and cargo</a:t>
            </a:r>
          </a:p>
          <a:p>
            <a:pPr marL="342900" indent="-342900">
              <a:buAutoNum type="arabicPeriod"/>
            </a:pPr>
            <a:r>
              <a:rPr lang="en-US" dirty="0" smtClean="0"/>
              <a:t>Should be herbivorous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5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41" y="304800"/>
            <a:ext cx="7971693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762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209800"/>
            <a:ext cx="8839200" cy="208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572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021"/>
            <a:ext cx="8811172" cy="6608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131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4800"/>
            <a:ext cx="8247952" cy="6172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962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4800"/>
            <a:ext cx="8384009" cy="6180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503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"/>
            <a:ext cx="8635999" cy="64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95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8839200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022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52400"/>
            <a:ext cx="5272087" cy="6482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6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8379085" cy="6172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07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"/>
            <a:ext cx="8470649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314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Agile Manifesto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30" y="914400"/>
            <a:ext cx="8271570" cy="1371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31" y="2448779"/>
            <a:ext cx="8271569" cy="656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31" y="3276600"/>
            <a:ext cx="8423970" cy="646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30" y="3937941"/>
            <a:ext cx="8271569" cy="74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31" y="4876800"/>
            <a:ext cx="8423970" cy="86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16" y="5629568"/>
            <a:ext cx="7696200" cy="122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331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0871"/>
            <a:ext cx="8559831" cy="6279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11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0"/>
            <a:ext cx="83312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619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6" y="228600"/>
            <a:ext cx="9064312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118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4800"/>
            <a:ext cx="873760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084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613790"/>
            <a:ext cx="8870731" cy="1069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152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90" y="152401"/>
            <a:ext cx="8782211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312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46896"/>
            <a:ext cx="8301803" cy="6153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794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4968"/>
            <a:ext cx="8458200" cy="642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83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138363"/>
            <a:ext cx="8452926" cy="205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079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399"/>
            <a:ext cx="8658286" cy="6360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673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0"/>
            <a:ext cx="9067800" cy="680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224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599"/>
            <a:ext cx="8763000" cy="6519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318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533400"/>
            <a:ext cx="83058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Other SCRUM related topics and recommended readings – </a:t>
            </a:r>
          </a:p>
          <a:p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Large Scale and Distributed SCRUM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Distributed SCRUM Practices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SCRUM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Release Estimation and Burn-downs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Role of Manager in SCRUM</a:t>
            </a:r>
          </a:p>
        </p:txBody>
      </p:sp>
    </p:spTree>
    <p:extLst>
      <p:ext uri="{BB962C8B-B14F-4D97-AF65-F5344CB8AC3E}">
        <p14:creationId xmlns:p14="http://schemas.microsoft.com/office/powerpoint/2010/main" val="272913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144518"/>
            <a:ext cx="8458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/>
              <a:t>Before we conclude – </a:t>
            </a:r>
          </a:p>
          <a:p>
            <a:endParaRPr lang="en-US" sz="2800" b="1" i="1" dirty="0"/>
          </a:p>
          <a:p>
            <a:pPr marL="342900" indent="-342900">
              <a:buAutoNum type="arabicPeriod"/>
            </a:pPr>
            <a:r>
              <a:rPr lang="en-US" sz="2800" b="1" i="1" dirty="0" smtClean="0"/>
              <a:t>A small quiz to see what you have taken away from the sessions</a:t>
            </a:r>
          </a:p>
          <a:p>
            <a:pPr marL="342900" indent="-342900">
              <a:buAutoNum type="arabicPeriod"/>
            </a:pPr>
            <a:endParaRPr lang="en-US" sz="2800" b="1" i="1" dirty="0"/>
          </a:p>
          <a:p>
            <a:pPr marL="342900" indent="-342900">
              <a:buAutoNum type="arabicPeriod"/>
            </a:pPr>
            <a:r>
              <a:rPr lang="en-US" sz="2800" b="1" i="1" dirty="0" smtClean="0"/>
              <a:t>Provide your feedback to help us improve</a:t>
            </a:r>
          </a:p>
          <a:p>
            <a:pPr marL="342900" indent="-342900">
              <a:buAutoNum type="arabicPeriod"/>
            </a:pPr>
            <a:endParaRPr lang="en-US" sz="2800" b="1" i="1" dirty="0"/>
          </a:p>
          <a:p>
            <a:pPr marL="342900" indent="-342900">
              <a:buAutoNum type="arabicPeriod"/>
            </a:pPr>
            <a:r>
              <a:rPr lang="en-US" sz="2800" b="1" i="1" dirty="0" smtClean="0"/>
              <a:t>Any further questions we can address </a:t>
            </a:r>
            <a:r>
              <a:rPr lang="en-US" sz="2800" b="1" i="1" dirty="0" smtClean="0">
                <a:sym typeface="Wingdings" panose="05000000000000000000" pitchFamily="2" charset="2"/>
              </a:rPr>
              <a:t></a:t>
            </a:r>
            <a:endParaRPr lang="en-US" sz="2800" b="1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918590"/>
            <a:ext cx="4495800" cy="280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7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15" y="304800"/>
            <a:ext cx="854934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941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0"/>
            <a:ext cx="8339028" cy="6400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431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52400" y="1"/>
            <a:ext cx="8839200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So, how does the Development happen?</a:t>
            </a:r>
            <a:endParaRPr lang="en-US" sz="40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633680"/>
            <a:ext cx="5650947" cy="3166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650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453825"/>
            <a:ext cx="1011136" cy="509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336" y="70176"/>
            <a:ext cx="7751864" cy="1547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895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173" y="228601"/>
            <a:ext cx="8909979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03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120</Words>
  <Application>Microsoft Office PowerPoint</Application>
  <PresentationFormat>On-screen Show (4:3)</PresentationFormat>
  <Paragraphs>27</Paragraphs>
  <Slides>42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Introduction to SCRUM</vt:lpstr>
      <vt:lpstr>Business Need v/s IT Solutions!!</vt:lpstr>
      <vt:lpstr>Agile Manifesto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SCRUM</dc:title>
  <dc:creator>Praveen Prakash</dc:creator>
  <cp:lastModifiedBy>Praveen Prakash</cp:lastModifiedBy>
  <cp:revision>18</cp:revision>
  <dcterms:created xsi:type="dcterms:W3CDTF">2006-08-16T00:00:00Z</dcterms:created>
  <dcterms:modified xsi:type="dcterms:W3CDTF">2014-05-09T05:30:46Z</dcterms:modified>
</cp:coreProperties>
</file>